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8F7F8-F3AE-4233-94AD-A0EE8D31A1D6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A0794-61DD-439D-B6D5-7CABAE69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024399">
            <a:off x="616903" y="1026643"/>
            <a:ext cx="2362200" cy="1200329"/>
          </a:xfrm>
          <a:prstGeom prst="rect">
            <a:avLst/>
          </a:prstGeom>
          <a:ln w="76200">
            <a:solidFill>
              <a:srgbClr val="FFFF00"/>
            </a:solidFill>
            <a:prstDash val="sysDot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Kristen ITC" pitchFamily="66" charset="0"/>
              </a:rPr>
              <a:t>Mon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1024399">
            <a:off x="3360104" y="2855443"/>
            <a:ext cx="2362200" cy="1200329"/>
          </a:xfrm>
          <a:prstGeom prst="rect">
            <a:avLst/>
          </a:prstGeom>
          <a:ln w="76200">
            <a:solidFill>
              <a:srgbClr val="FFFF00"/>
            </a:solidFill>
            <a:prstDash val="sysDot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Kristen ITC" pitchFamily="66" charset="0"/>
              </a:rPr>
              <a:t>Ma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024399">
            <a:off x="6103302" y="4531843"/>
            <a:ext cx="2362200" cy="1200329"/>
          </a:xfrm>
          <a:prstGeom prst="rect">
            <a:avLst/>
          </a:prstGeom>
          <a:ln w="76200">
            <a:solidFill>
              <a:srgbClr val="FFFF00"/>
            </a:solidFill>
            <a:prstDash val="sysDot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atin typeface="Kristen ITC" pitchFamily="66" charset="0"/>
              </a:rPr>
              <a:t>Mes</a:t>
            </a:r>
            <a:endParaRPr lang="en-US" sz="72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066800" y="228600"/>
          <a:ext cx="7112000" cy="4607029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422400"/>
                <a:gridCol w="1422400"/>
                <a:gridCol w="1422400"/>
                <a:gridCol w="1422400"/>
                <a:gridCol w="1422400"/>
              </a:tblGrid>
              <a:tr h="1471152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anglais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masc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fém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voyelle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pluriel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The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Le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L’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A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1400" baseline="0" dirty="0" smtClean="0">
                          <a:latin typeface="Kristen ITC" pitchFamily="66" charset="0"/>
                        </a:rPr>
                        <a:t>or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800" dirty="0" smtClean="0">
                          <a:latin typeface="Kristen ITC" pitchFamily="66" charset="0"/>
                        </a:rPr>
                        <a:t>an, Some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Une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-----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Des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066800" y="1676400"/>
          <a:ext cx="7112000" cy="480060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422400"/>
                <a:gridCol w="1422400"/>
                <a:gridCol w="1422400"/>
                <a:gridCol w="1422400"/>
                <a:gridCol w="1422400"/>
              </a:tblGrid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The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Le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La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L’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 Les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A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1400" baseline="0" dirty="0" smtClean="0">
                          <a:latin typeface="Kristen ITC" pitchFamily="66" charset="0"/>
                        </a:rPr>
                        <a:t>or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800" dirty="0" smtClean="0">
                          <a:latin typeface="Kristen ITC" pitchFamily="66" charset="0"/>
                        </a:rPr>
                        <a:t>an, Some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Un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Une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-----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Des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My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Ma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Mes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3h.wikispaces.com/file/view/backpack-books.jpg/149735427/backpack-boo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1992923" cy="22098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sp>
        <p:nvSpPr>
          <p:cNvPr id="3" name="TextBox 2"/>
          <p:cNvSpPr txBox="1"/>
          <p:nvPr/>
        </p:nvSpPr>
        <p:spPr>
          <a:xfrm>
            <a:off x="2590800" y="304800"/>
            <a:ext cx="6324600" cy="144655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4400" dirty="0" smtClean="0">
                <a:latin typeface="Kristen ITC" pitchFamily="66" charset="0"/>
              </a:rPr>
              <a:t>Le sac à dos vert</a:t>
            </a:r>
          </a:p>
          <a:p>
            <a:pPr marL="742950" indent="-742950"/>
            <a:r>
              <a:rPr lang="fr-FR" sz="4400" dirty="0" smtClean="0">
                <a:latin typeface="Kristen ITC" pitchFamily="66" charset="0"/>
              </a:rPr>
              <a:t>	</a:t>
            </a:r>
            <a:r>
              <a:rPr lang="fr-FR" sz="4000" dirty="0" smtClean="0">
                <a:latin typeface="Kristen ITC" pitchFamily="66" charset="0"/>
              </a:rPr>
              <a:t>______ sac à dos vert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3076" name="Picture 4" descr="http://www.valdosta.edu/~bcjump/index.html/index_files/education_clipart_rul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1530" y="3886200"/>
            <a:ext cx="2801470" cy="2143126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ash"/>
          </a:ln>
        </p:spPr>
      </p:pic>
      <p:sp>
        <p:nvSpPr>
          <p:cNvPr id="5" name="TextBox 4"/>
          <p:cNvSpPr txBox="1"/>
          <p:nvPr/>
        </p:nvSpPr>
        <p:spPr>
          <a:xfrm>
            <a:off x="304800" y="4267200"/>
            <a:ext cx="5334000" cy="144655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2.  Une règle jaune</a:t>
            </a:r>
          </a:p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______ règle jaune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9144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Mon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48006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44655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latin typeface="Kristen ITC" pitchFamily="66" charset="0"/>
              </a:rPr>
              <a:t>5.  Le père</a:t>
            </a:r>
          </a:p>
          <a:p>
            <a:pPr marL="742950" indent="-742950"/>
            <a:r>
              <a:rPr lang="fr-FR" sz="4400" dirty="0" smtClean="0">
                <a:latin typeface="Kristen ITC" pitchFamily="66" charset="0"/>
              </a:rPr>
              <a:t>	</a:t>
            </a:r>
            <a:r>
              <a:rPr lang="fr-FR" sz="4000" dirty="0" smtClean="0">
                <a:latin typeface="Kristen ITC" pitchFamily="66" charset="0"/>
              </a:rPr>
              <a:t>______ père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267200"/>
            <a:ext cx="5334000" cy="144655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6.  Une amie</a:t>
            </a:r>
          </a:p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______ amie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8434" name="Picture 2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18436" name="Picture 4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18438" name="Picture 6" descr="http://t0.gstatic.com/images?q=tbn:ANd9GcTnuMsA0y530rpe_vAAxB3-P_1ruma13qCbCNxF0KtGFv645vHD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124200"/>
            <a:ext cx="2827552" cy="2943226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ash"/>
          </a:ln>
        </p:spPr>
      </p:pic>
      <p:pic>
        <p:nvPicPr>
          <p:cNvPr id="18440" name="Picture 8" descr="http://www.clipartheaven.com/clipart/holidays/fathers-day/for-dad-clipar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1" y="457200"/>
            <a:ext cx="2078972" cy="25908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sp>
        <p:nvSpPr>
          <p:cNvPr id="10" name="TextBox 9"/>
          <p:cNvSpPr txBox="1"/>
          <p:nvPr/>
        </p:nvSpPr>
        <p:spPr>
          <a:xfrm>
            <a:off x="3276600" y="9144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Mon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48768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Mon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44655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latin typeface="Kristen ITC" pitchFamily="66" charset="0"/>
              </a:rPr>
              <a:t>7.  Les stylos noirs</a:t>
            </a:r>
          </a:p>
          <a:p>
            <a:pPr marL="742950" indent="-742950"/>
            <a:r>
              <a:rPr lang="fr-FR" sz="4400" dirty="0" smtClean="0">
                <a:latin typeface="Kristen ITC" pitchFamily="66" charset="0"/>
              </a:rPr>
              <a:t>	</a:t>
            </a:r>
            <a:r>
              <a:rPr lang="fr-FR" sz="4000" dirty="0" smtClean="0">
                <a:latin typeface="Kristen ITC" pitchFamily="66" charset="0"/>
              </a:rPr>
              <a:t>______ stylos noirs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267200"/>
            <a:ext cx="5334000" cy="144655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8.  Des frères</a:t>
            </a:r>
          </a:p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______ frères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8434" name="Picture 2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18436" name="Picture 4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19458" name="Picture 2" descr="http://t0.gstatic.com/images?q=tbn:ANd9GcTkv_0idp6t51X2n_0KH6zuD5qMaoukdX6E-lvwWXGGimwlFL78dA&amp;t=1"/>
          <p:cNvPicPr>
            <a:picLocks noChangeAspect="1" noChangeArrowheads="1"/>
          </p:cNvPicPr>
          <p:nvPr/>
        </p:nvPicPr>
        <p:blipFill>
          <a:blip r:embed="rId3" cstate="print"/>
          <a:srcRect l="3089" t="4124" r="13514" b="9278"/>
          <a:stretch>
            <a:fillRect/>
          </a:stretch>
        </p:blipFill>
        <p:spPr bwMode="auto">
          <a:xfrm>
            <a:off x="228600" y="457200"/>
            <a:ext cx="2057400" cy="16002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pic>
        <p:nvPicPr>
          <p:cNvPr id="19460" name="Picture 4" descr="http://4.bp.blogspot.com/_jMFl_cNpGR8/TUHmWsYGqjI/AAAAAAAAAT8/mp-wEB-K2dM/s1600/Super+Mario+Broth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352800"/>
            <a:ext cx="2809875" cy="27813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sp>
        <p:nvSpPr>
          <p:cNvPr id="10" name="TextBox 9"/>
          <p:cNvSpPr txBox="1"/>
          <p:nvPr/>
        </p:nvSpPr>
        <p:spPr>
          <a:xfrm>
            <a:off x="3276600" y="9144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Mes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48768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Mes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304800"/>
            <a:ext cx="6324600" cy="144655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latin typeface="Kristen ITC" pitchFamily="66" charset="0"/>
              </a:rPr>
              <a:t>9.  Une famille</a:t>
            </a:r>
          </a:p>
          <a:p>
            <a:pPr marL="742950" indent="-742950"/>
            <a:r>
              <a:rPr lang="fr-FR" sz="4400" dirty="0" smtClean="0">
                <a:latin typeface="Kristen ITC" pitchFamily="66" charset="0"/>
              </a:rPr>
              <a:t>	</a:t>
            </a:r>
            <a:r>
              <a:rPr lang="fr-FR" sz="4000" dirty="0" smtClean="0">
                <a:latin typeface="Kristen ITC" pitchFamily="66" charset="0"/>
              </a:rPr>
              <a:t>______ famille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267200"/>
            <a:ext cx="5334000" cy="144655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10.  L’école</a:t>
            </a:r>
          </a:p>
          <a:p>
            <a:pPr marL="742950" indent="-742950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	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______ école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8434" name="Picture 2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18436" name="Picture 4" descr="Girl Playing Soccer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83647" y="-1400175"/>
            <a:ext cx="2714625" cy="2828925"/>
          </a:xfrm>
          <a:prstGeom prst="rect">
            <a:avLst/>
          </a:prstGeom>
          <a:noFill/>
        </p:spPr>
      </p:pic>
      <p:pic>
        <p:nvPicPr>
          <p:cNvPr id="8" name="Picture 2" descr="http://www.arthursclipart.org/children/togethercol/famil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0"/>
            <a:ext cx="2115736" cy="3046413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pic>
        <p:nvPicPr>
          <p:cNvPr id="20482" name="Picture 2" descr="http://www.michigan.gov/images/School_Building_21611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124200"/>
            <a:ext cx="2920149" cy="2714625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sp>
        <p:nvSpPr>
          <p:cNvPr id="10" name="TextBox 9"/>
          <p:cNvSpPr txBox="1"/>
          <p:nvPr/>
        </p:nvSpPr>
        <p:spPr>
          <a:xfrm>
            <a:off x="3276600" y="9144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0" y="48006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Mon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84</Words>
  <Application>Microsoft Office PowerPoint</Application>
  <PresentationFormat>On-screen Show (4:3)</PresentationFormat>
  <Paragraphs>55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10</cp:revision>
  <dcterms:created xsi:type="dcterms:W3CDTF">2011-03-15T18:46:24Z</dcterms:created>
  <dcterms:modified xsi:type="dcterms:W3CDTF">2012-01-30T16:50:18Z</dcterms:modified>
</cp:coreProperties>
</file>